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37" d="100"/>
          <a:sy n="37" d="100"/>
        </p:scale>
        <p:origin x="-1574" y="-163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63040" y="4308612"/>
            <a:ext cx="1658112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26080" y="8193025"/>
            <a:ext cx="13655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461760" y="13560217"/>
            <a:ext cx="6583680" cy="77893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341120" y="13560217"/>
            <a:ext cx="4389120" cy="77893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776960" y="13560217"/>
            <a:ext cx="4389120" cy="778933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334245" r:id="rId1"/>
    <p:sldLayoutId id="2390334246" r:id="rId2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urublogs.wixsite.com/guru" TargetMode="External"/><Relationship Id="rId2" Type="http://schemas.openxmlformats.org/officeDocument/2006/relationships/hyperlink" Target="http://puttuguru.blogspot.i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55000" y="9144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-233307"/>
            <a:ext cx="19507200" cy="14954859"/>
          </a:xfrm>
          <a:prstGeom prst="rect">
            <a:avLst/>
          </a:prstGeom>
          <a:solidFill>
            <a:srgbClr val="00FF00"/>
          </a:solidFill>
        </p:spPr>
        <p:txBody>
          <a:bodyPr wrap="square" lIns="195069" tIns="97534" rIns="195069" bIns="97534">
            <a:spAutoFit/>
          </a:bodyPr>
          <a:lstStyle/>
          <a:p>
            <a:pPr algn="ctr"/>
            <a:r>
              <a:rPr lang="en-IN" sz="128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, new york, times, serif"/>
              </a:rPr>
              <a:t>Professor &amp; Lawyer</a:t>
            </a:r>
            <a:r>
              <a:rPr lang="en-IN" sz="1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, new york, times, serif"/>
              </a:rPr>
              <a:t> </a:t>
            </a:r>
            <a:endParaRPr lang="en-IN" sz="12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</a:endParaRPr>
          </a:p>
          <a:p>
            <a:pPr algn="ctr"/>
            <a:r>
              <a:rPr lang="en-IN" sz="1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Puttu Guru Prasad</a:t>
            </a:r>
            <a:endParaRPr lang="en-IN" sz="1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</a:endParaRPr>
          </a:p>
          <a:p>
            <a:pPr algn="ctr"/>
            <a:r>
              <a:rPr lang="en-IN" sz="40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, new york, times, serif"/>
              </a:rPr>
              <a:t>B.Com., M.Com., M.Phil., M.B.A., PGDFTM., AP.SET.,</a:t>
            </a:r>
            <a:r>
              <a:rPr lang="en-IN" sz="4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Helvetica" panose="020B0604020202020204" pitchFamily="34" charset="0"/>
              </a:rPr>
              <a:t> </a:t>
            </a:r>
            <a:r>
              <a:rPr lang="en-IN" sz="40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, new york, times, serif"/>
              </a:rPr>
              <a:t>M.Phil., DRMS., L.L.B., ICFAI TMF., DIRM., L.L.M.,</a:t>
            </a:r>
            <a:r>
              <a:rPr lang="en-IN" sz="4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Helvetica" panose="020B0604020202020204" pitchFamily="34" charset="0"/>
              </a:rPr>
              <a:t> </a:t>
            </a:r>
            <a:r>
              <a:rPr lang="en-IN" sz="40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, new york, times, serif"/>
              </a:rPr>
              <a:t>Pre PhD (PhD)from JNTUK.,  Topper</a:t>
            </a:r>
            <a:br>
              <a:rPr lang="en-IN" sz="40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, new york, times, serif"/>
              </a:rPr>
            </a:br>
            <a:r>
              <a:rPr lang="en-IN" sz="3600" b="1" i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C00CC"/>
                </a:highlight>
                <a:latin typeface="times new roman, new york, times, serif"/>
              </a:rPr>
              <a:t>Domain Topper &amp; 30</a:t>
            </a:r>
            <a:r>
              <a:rPr lang="en-IN" sz="3600" b="1" i="1" baseline="300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C00CC"/>
                </a:highlight>
                <a:latin typeface="times new roman, new york, times, serif"/>
              </a:rPr>
              <a:t>th</a:t>
            </a:r>
            <a:r>
              <a:rPr lang="en-IN" sz="3600" b="1" i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C00CC"/>
                </a:highlight>
                <a:latin typeface="times new roman, new york, times, serif"/>
              </a:rPr>
              <a:t> Batch Topper at ICFAI -2009 Training for Management Faculty</a:t>
            </a:r>
            <a:endParaRPr lang="en-IN" sz="4000" b="1" i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C00CC"/>
              </a:highlight>
              <a:latin typeface="times new roman, new york, times, serif"/>
            </a:endParaRPr>
          </a:p>
          <a:p>
            <a:pPr algn="ctr"/>
            <a:r>
              <a:rPr lang="en-IN" sz="6800" b="1" i="1" dirty="0">
                <a:solidFill>
                  <a:schemeClr val="bg1"/>
                </a:solidFill>
                <a:highlight>
                  <a:srgbClr val="800000"/>
                </a:highlight>
                <a:latin typeface="times new roman, new york, times, serif"/>
              </a:rPr>
              <a:t>“Diploma in Psychology from YALE University”</a:t>
            </a:r>
          </a:p>
          <a:p>
            <a:pPr algn="ctr"/>
            <a:r>
              <a:rPr lang="en-IN" sz="5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Bahnschrift" panose="020B0502040204020203" pitchFamily="34" charset="0"/>
              </a:rPr>
              <a:t>MHRDI’s 'Institution's Innovation Council (IICs)Ambassador </a:t>
            </a:r>
            <a:endParaRPr lang="en-IN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Bahnschrift" panose="020B0502040204020203" pitchFamily="34" charset="0"/>
            </a:endParaRPr>
          </a:p>
          <a:p>
            <a:pPr algn="ctr"/>
            <a:r>
              <a:rPr lang="en-IN" sz="5400" b="1" i="1" dirty="0">
                <a:solidFill>
                  <a:srgbClr val="002060"/>
                </a:solidFill>
                <a:latin typeface="Arial" panose="020B0604020202020204" pitchFamily="34" charset="0"/>
              </a:rPr>
              <a:t>NSS Certified Program Officer, (A.U)</a:t>
            </a:r>
            <a:br>
              <a:rPr lang="en-IN" sz="5400" b="1" i="1" dirty="0">
                <a:solidFill>
                  <a:srgbClr val="002060"/>
                </a:solidFill>
                <a:latin typeface="Arial" panose="020B0604020202020204" pitchFamily="34" charset="0"/>
              </a:rPr>
            </a:br>
            <a:r>
              <a:rPr lang="en-IN" sz="5400" b="1" i="1" dirty="0">
                <a:solidFill>
                  <a:srgbClr val="9900FF"/>
                </a:solidFill>
                <a:latin typeface="Arial" panose="020B0604020202020204" pitchFamily="34" charset="0"/>
              </a:rPr>
              <a:t>ICFAI UNIVERSITY Trained Senior Faculty</a:t>
            </a:r>
            <a:endParaRPr lang="en-IN" sz="5400" dirty="0">
              <a:solidFill>
                <a:srgbClr val="9900FF"/>
              </a:solidFill>
              <a:latin typeface="Helvetica" panose="020B0604020202020204" pitchFamily="34" charset="0"/>
            </a:endParaRPr>
          </a:p>
          <a:p>
            <a:pPr algn="ctr"/>
            <a:r>
              <a:rPr lang="en-IN" sz="4000" b="1" i="1" dirty="0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</a:rPr>
              <a:t>Senior Faculty for Business Studies, Economics, Accounts </a:t>
            </a:r>
            <a:endParaRPr lang="en-IN" sz="1200" dirty="0">
              <a:solidFill>
                <a:schemeClr val="bg1"/>
              </a:solidFill>
              <a:highlight>
                <a:srgbClr val="800080"/>
              </a:highlight>
              <a:latin typeface="Helvetica" panose="020B0604020202020204" pitchFamily="34" charset="0"/>
            </a:endParaRPr>
          </a:p>
          <a:p>
            <a:pPr algn="ctr"/>
            <a:r>
              <a:rPr lang="en-IN" sz="4000" b="1" i="1" dirty="0">
                <a:solidFill>
                  <a:srgbClr val="002060"/>
                </a:solidFill>
                <a:latin typeface="Arial" panose="020B0604020202020204" pitchFamily="34" charset="0"/>
              </a:rPr>
              <a:t>Head, Board of Administration &amp; Management Science,</a:t>
            </a:r>
            <a:endParaRPr lang="en-IN" sz="4000" dirty="0">
              <a:solidFill>
                <a:srgbClr val="002060"/>
              </a:solidFill>
              <a:latin typeface="Helvetica" panose="020B0604020202020204" pitchFamily="34" charset="0"/>
            </a:endParaRPr>
          </a:p>
          <a:p>
            <a:pPr algn="ctr"/>
            <a:r>
              <a:rPr lang="en-IN" sz="4000" b="1" i="1" dirty="0">
                <a:solidFill>
                  <a:schemeClr val="bg1"/>
                </a:solidFill>
                <a:highlight>
                  <a:srgbClr val="008000"/>
                </a:highlight>
                <a:latin typeface="Arial" panose="020B0604020202020204" pitchFamily="34" charset="0"/>
              </a:rPr>
              <a:t>BHAGAVAD GITA &amp; CLAT &amp; IPMAT Program Coordinator, </a:t>
            </a:r>
            <a:endParaRPr lang="en-IN" sz="1200" dirty="0">
              <a:solidFill>
                <a:schemeClr val="bg1"/>
              </a:solidFill>
              <a:highlight>
                <a:srgbClr val="008000"/>
              </a:highlight>
              <a:latin typeface="Helvetica" panose="020B0604020202020204" pitchFamily="34" charset="0"/>
            </a:endParaRPr>
          </a:p>
          <a:p>
            <a:pPr algn="ctr"/>
            <a:r>
              <a:rPr lang="en-IN" sz="4400" b="1" i="1" dirty="0">
                <a:solidFill>
                  <a:schemeClr val="bg1"/>
                </a:solidFill>
                <a:highlight>
                  <a:srgbClr val="0000FF"/>
                </a:highlight>
                <a:latin typeface="Verdana" panose="020B0604030504040204" pitchFamily="34" charset="0"/>
              </a:rPr>
              <a:t>Commerce </a:t>
            </a:r>
            <a:r>
              <a:rPr lang="en-IN" sz="4800" b="1" i="1" dirty="0">
                <a:solidFill>
                  <a:schemeClr val="bg1"/>
                </a:solidFill>
                <a:highlight>
                  <a:srgbClr val="0000FF"/>
                </a:highlight>
                <a:latin typeface="Verdana" panose="020B0604030504040204" pitchFamily="34" charset="0"/>
              </a:rPr>
              <a:t>Department, VIVA-VVIT, </a:t>
            </a:r>
            <a:r>
              <a:rPr lang="en-IN" sz="4400" b="1" i="1" dirty="0">
                <a:solidFill>
                  <a:schemeClr val="bg1"/>
                </a:solidFill>
                <a:highlight>
                  <a:srgbClr val="0000FF"/>
                </a:highlight>
                <a:latin typeface="Verdana" panose="020B0604030504040204" pitchFamily="34" charset="0"/>
              </a:rPr>
              <a:t>Nambur,</a:t>
            </a:r>
            <a:r>
              <a:rPr lang="en-IN" sz="5400" b="1" i="1" dirty="0">
                <a:solidFill>
                  <a:schemeClr val="bg1"/>
                </a:solidFill>
                <a:highlight>
                  <a:srgbClr val="0000FF"/>
                </a:highlight>
                <a:latin typeface="Verdana" panose="020B0604030504040204" pitchFamily="34" charset="0"/>
              </a:rPr>
              <a:t> </a:t>
            </a:r>
            <a:endParaRPr lang="en-IN" sz="2000" dirty="0">
              <a:solidFill>
                <a:schemeClr val="bg1"/>
              </a:solidFill>
              <a:highlight>
                <a:srgbClr val="0000FF"/>
              </a:highlight>
              <a:latin typeface="Helvetica" panose="020B0604020202020204" pitchFamily="34" charset="0"/>
            </a:endParaRPr>
          </a:p>
          <a:p>
            <a:pPr algn="ctr"/>
            <a:r>
              <a:rPr lang="en-IN" sz="3200" b="1" i="1" dirty="0">
                <a:solidFill>
                  <a:srgbClr val="002060"/>
                </a:solidFill>
                <a:latin typeface="Arial" panose="020B0604020202020204" pitchFamily="34" charset="0"/>
              </a:rPr>
              <a:t>My Blog: </a:t>
            </a:r>
            <a:r>
              <a:rPr lang="en-IN" sz="3200" b="1" i="1" u="sng" dirty="0">
                <a:solidFill>
                  <a:srgbClr val="002060"/>
                </a:solidFill>
                <a:latin typeface="Arial" panose="020B0604020202020204" pitchFamily="34" charset="0"/>
                <a:hlinkClick r:id="rId2"/>
              </a:rPr>
              <a:t>puttuguru.blogspot.in</a:t>
            </a:r>
            <a:r>
              <a:rPr lang="en-IN" sz="3200" b="1" i="1" dirty="0">
                <a:solidFill>
                  <a:srgbClr val="002060"/>
                </a:solidFill>
                <a:latin typeface="Arial" panose="020B0604020202020204" pitchFamily="34" charset="0"/>
              </a:rPr>
              <a:t> </a:t>
            </a:r>
            <a:endParaRPr lang="en-IN" sz="3200" dirty="0">
              <a:solidFill>
                <a:srgbClr val="002060"/>
              </a:solidFill>
              <a:latin typeface="Helvetica" panose="020B0604020202020204" pitchFamily="34" charset="0"/>
            </a:endParaRPr>
          </a:p>
          <a:p>
            <a:pPr algn="ctr"/>
            <a:r>
              <a:rPr lang="en-IN" sz="3200" b="1" i="1" dirty="0">
                <a:solidFill>
                  <a:srgbClr val="002060"/>
                </a:solidFill>
                <a:latin typeface="Arial" panose="020B0604020202020204" pitchFamily="34" charset="0"/>
              </a:rPr>
              <a:t>My Web Site: </a:t>
            </a:r>
            <a:r>
              <a:rPr lang="en-IN" sz="3200" b="1" u="sng" dirty="0">
                <a:solidFill>
                  <a:srgbClr val="002060"/>
                </a:solidFill>
                <a:latin typeface="Helvetica" panose="020B0604020202020204" pitchFamily="34" charset="0"/>
                <a:hlinkClick r:id="rId3"/>
              </a:rPr>
              <a:t>https://gurublogs.wixsite.com/guru</a:t>
            </a:r>
            <a:endParaRPr lang="en-IN" sz="3200" dirty="0">
              <a:solidFill>
                <a:srgbClr val="002060"/>
              </a:solidFill>
              <a:latin typeface="Helvetica" panose="020B0604020202020204" pitchFamily="34" charset="0"/>
            </a:endParaRPr>
          </a:p>
          <a:p>
            <a:pPr algn="ctr"/>
            <a:r>
              <a:rPr lang="en-IN" sz="5100" b="1" i="1" dirty="0">
                <a:solidFill>
                  <a:srgbClr val="002060"/>
                </a:solidFill>
                <a:latin typeface="Verdana" panose="020B0604030504040204" pitchFamily="34" charset="0"/>
              </a:rPr>
              <a:t>93 94 96 98 98</a:t>
            </a:r>
            <a:r>
              <a:rPr lang="en-IN" b="1" i="1" dirty="0">
                <a:solidFill>
                  <a:srgbClr val="002060"/>
                </a:solidFill>
                <a:latin typeface="Verdana" panose="020B0604030504040204" pitchFamily="34" charset="0"/>
              </a:rPr>
              <a:t>, </a:t>
            </a:r>
            <a:r>
              <a:rPr lang="en-IN" sz="5100" b="1" i="1" dirty="0">
                <a:solidFill>
                  <a:srgbClr val="002060"/>
                </a:solidFill>
                <a:latin typeface="Verdana" panose="020B0604030504040204" pitchFamily="34" charset="0"/>
              </a:rPr>
              <a:t>9885 96 36 36,</a:t>
            </a:r>
            <a:r>
              <a:rPr lang="en-IN" dirty="0">
                <a:solidFill>
                  <a:srgbClr val="002060"/>
                </a:solidFill>
                <a:latin typeface="Helvetica" panose="020B0604020202020204" pitchFamily="34" charset="0"/>
              </a:rPr>
              <a:t> </a:t>
            </a:r>
            <a:r>
              <a:rPr lang="en-IN" sz="5100" b="1" i="1" dirty="0">
                <a:solidFill>
                  <a:srgbClr val="002060"/>
                </a:solidFill>
                <a:latin typeface="Verdana" panose="020B0604030504040204" pitchFamily="34" charset="0"/>
              </a:rPr>
              <a:t>807 444 9539,</a:t>
            </a:r>
            <a:endParaRPr lang="en-IN" sz="2500" dirty="0">
              <a:solidFill>
                <a:srgbClr val="002060"/>
              </a:solidFill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</Words>
  <Application>Microsoft Office PowerPoint</Application>
  <PresentationFormat>Custom</PresentationFormat>
  <Paragraphs>13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2</cp:revision>
  <dcterms:created xsi:type="dcterms:W3CDTF">2023-11-30T04:19:26Z</dcterms:created>
  <dcterms:modified xsi:type="dcterms:W3CDTF">2023-11-30T04:27:02Z</dcterms:modified>
</cp:coreProperties>
</file>